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presProps" Target="presProps.xml"/>
  <Relationship Id="rId21" Type="http://schemas.openxmlformats.org/officeDocument/2006/relationships/viewProps" Target="viewProps.xml"/>
  <Relationship Id="rId22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21480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0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9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he Cubans [Program, 1914] (OBJ.O.1988.11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ogram for the vaudeville act "The Cubans" shown on Feb.23-25, 1914 as well as the 7 parts deal for Feb.23-24, 1914.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he Son of the Sheik [Movie Handbill, 1926] (OBJ.N.2020.2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vie Handbill for the United Artist movie "The Son of the Sheik" showing at Strand Theatre on Dec.18, 1926.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y Boy [Movie Handbill, 1921] (OBJ.N.2020.2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vie Handbill for the Sol Lesser movie "My Boy" showing at Strand Theatre on April 1, 1921. NOT COMPLETE!!!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ld Ironsides [Movie Handbill, 1926] (OBJ.N.2020.2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vie Handbill for the Paramount movie "Old Ironsides" showing at Strand Theatre on Jun.7-8, 1926.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rown of Harvard [Movie Handbill, 1925] (OBJ.N.2020.2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vie Handbill for the Metro-GM movie "Brown of Harvard" showing at Strand Theatre on Oct.9, 1925.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he Keeper of the Bees [Movie Handbill, 1925] (OBJ.N.2020.1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vie Handbill for the J.P. Kennedy movie "The Keeper of the Bees" showing at Strand Theatre on Dec.5, 1925.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o Have & To Hold [Movie Handbill, 1922] (OBJ.N.2020.1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vie Handbill for the Paramount movie "To Have & To Hold" showing at Strand Theatre on Dec.8-9, 1922.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The Old Homestead [Movie Handbill, 1922] (OBJ.N.2020.1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vie Handbill for the Paramount movie "The Old Homestead" showing at Strand Theatre on Nov.3-4, 1922.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. Jack [Movie Handbill, 1922] (OBJ.N.2020.1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vie Handbill for the Pathépicture movie "Dr. Jack" showing at Strand Theatre on Aug.14, 1922.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dies Man [Move Handbill, 1931] (OBJ.N.2021.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vie Handbill for the Paramount movie "Ladies Man" shown at Strand Theatre on May 25, 1931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adwood Coach [Movie Handbill, 1925] (OBJ.N.2020.3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vie Handbill for William Fox' "Deadwood Coach" shown at Strand Theatre on Aug.24, 1925.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ightning [Movie Handbill, 1926] (OBJ.N.2020.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vie Handbill for William Fox' "Lightning" shown at Strand Theatre on Feb.26, 1926.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he Eternal Flame [Movie Handbill, 1922] (OBJ.N.2020.2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vie Handbill for Joseph Scheck's "The Eternal Flame" shown at The Strand Theatre on Nov.24-25, 1922.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he Sea Beast [Movie Handbill, 1926] (OBJ.N.2020.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vie Handbill for Warner Brother's "The Sea Beast" shown at Strand Theatre on July 31, 1926.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y Own Pal [Movie Handbill, 1926] (OBJ.N.2020.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vie Handbill for William Fox' "My Own Pal" shown at Strand Theatre on April 21, 1926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ne Minute to Play [Movie Handbill, 1922] (OBJ.N.2020.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vie Handbill for the J.P. Kennedy movie "One Minute to Play" showing at Strand Theatre on Jan.28, 1927.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liver Twist [Movie Handbill, 1922] (OBJ.N.2020.2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vie Handbill for the Sol Lesser movie "Oliver Twist" showing at Strand Theatre on Jan.12-13, 1923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3">
  <a:themeElements>
    <a:clrScheme name="Theme1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17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2024-05-20T09:48:47Z</dcterms:created>
  <dcterms:modified xsi:type="dcterms:W3CDTF">2024-05-20T09:48:47Z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